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55D4DA-CC4A-4B14-A554-8020AF130EB8}" type="datetimeFigureOut">
              <a:rPr lang="cs-CZ" smtClean="0"/>
              <a:pPr/>
              <a:t>04.03.2022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269D38-08B1-4F1D-9D95-B9A7A152CB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lb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836712"/>
            <a:ext cx="8663760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cs-CZ" sz="4000" b="0" dirty="0" smtClean="0"/>
              <a:t> </a:t>
            </a:r>
            <a:r>
              <a:rPr lang="cs-CZ" sz="5000" b="1" dirty="0" smtClean="0"/>
              <a:t>Zápis dětí do 1. tříd ZŠ</a:t>
            </a:r>
            <a:endParaRPr lang="cs-CZ" sz="5000" b="0" dirty="0" smtClean="0"/>
          </a:p>
          <a:p>
            <a:pPr algn="ctr"/>
            <a:r>
              <a:rPr lang="cs-CZ" sz="3000" b="1" dirty="0" smtClean="0"/>
              <a:t>pro školní rok 2022/2023</a:t>
            </a:r>
            <a:endParaRPr lang="cs-CZ" sz="3000" dirty="0"/>
          </a:p>
        </p:txBody>
      </p:sp>
      <p:sp>
        <p:nvSpPr>
          <p:cNvPr id="5" name="Obdélník 4"/>
          <p:cNvSpPr/>
          <p:nvPr/>
        </p:nvSpPr>
        <p:spPr>
          <a:xfrm>
            <a:off x="467544" y="2708920"/>
            <a:ext cx="82809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500" dirty="0" smtClean="0"/>
              <a:t/>
            </a:r>
            <a:br>
              <a:rPr lang="cs-CZ" sz="1500" dirty="0" smtClean="0"/>
            </a:br>
            <a:endParaRPr lang="cs-CZ" sz="1500" dirty="0"/>
          </a:p>
        </p:txBody>
      </p:sp>
      <p:sp>
        <p:nvSpPr>
          <p:cNvPr id="6" name="Obdélník 5"/>
          <p:cNvSpPr/>
          <p:nvPr/>
        </p:nvSpPr>
        <p:spPr>
          <a:xfrm>
            <a:off x="3707904" y="4365104"/>
            <a:ext cx="50405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500" dirty="0" smtClean="0"/>
              <a:t/>
            </a:r>
            <a:br>
              <a:rPr lang="cs-CZ" sz="1500" dirty="0" smtClean="0"/>
            </a:br>
            <a:endParaRPr lang="cs-CZ" sz="1500" dirty="0"/>
          </a:p>
        </p:txBody>
      </p:sp>
      <p:pic>
        <p:nvPicPr>
          <p:cNvPr id="24580" name="Picture 4" descr="Kids Clipart Learning - Help Your Friends Clipart, HD Png Download ,  Transparent Png Image - PNGitem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1856" y="2708920"/>
            <a:ext cx="5082144" cy="3888432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2771800" y="260648"/>
            <a:ext cx="3863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ZŠ K.V.RAISE, LÁZNĚ BĚLOHRAD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79512" y="2924944"/>
            <a:ext cx="40324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Proběhne v přízemí budovy ZŠ dne 22.4.2022 </a:t>
            </a:r>
          </a:p>
          <a:p>
            <a:pPr algn="ctr"/>
            <a:r>
              <a:rPr lang="cs-CZ" sz="2000" dirty="0" smtClean="0"/>
              <a:t>v době od 14.00 do 18.00 </a:t>
            </a:r>
          </a:p>
          <a:p>
            <a:pPr algn="ctr"/>
            <a:r>
              <a:rPr lang="cs-CZ" sz="2000" dirty="0" smtClean="0"/>
              <a:t>podle rozpisu v elektronické přihlášce (na </a:t>
            </a:r>
            <a:r>
              <a:rPr lang="cs-CZ" sz="2000" dirty="0" smtClean="0">
                <a:hlinkClick r:id="rId3"/>
              </a:rPr>
              <a:t>www.</a:t>
            </a:r>
            <a:r>
              <a:rPr lang="cs-CZ" sz="2000" dirty="0" err="1" smtClean="0">
                <a:hlinkClick r:id="rId3"/>
              </a:rPr>
              <a:t>zslb.cz</a:t>
            </a:r>
            <a:r>
              <a:rPr lang="cs-CZ" sz="2000" dirty="0" smtClean="0"/>
              <a:t>). </a:t>
            </a:r>
          </a:p>
          <a:p>
            <a:pPr algn="ctr"/>
            <a:r>
              <a:rPr lang="cs-CZ" sz="2000" dirty="0" smtClean="0"/>
              <a:t>K zápisu je nutné přinést rodný list dítěte a občanský průkaz zákonného zástupce dítěte. </a:t>
            </a:r>
            <a:endParaRPr lang="cs-CZ" sz="2000" dirty="0" smtClean="0"/>
          </a:p>
          <a:p>
            <a:pPr algn="ctr"/>
            <a:r>
              <a:rPr lang="cs-CZ" sz="2000" dirty="0" smtClean="0"/>
              <a:t>Podrobné informace najdete na stránkách školy.</a:t>
            </a: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49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Administrativní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Hlušičková</dc:creator>
  <cp:lastModifiedBy>Eva Lacinová</cp:lastModifiedBy>
  <cp:revision>5</cp:revision>
  <cp:lastPrinted>2022-03-04T11:26:01Z</cp:lastPrinted>
  <dcterms:created xsi:type="dcterms:W3CDTF">2022-02-10T16:17:18Z</dcterms:created>
  <dcterms:modified xsi:type="dcterms:W3CDTF">2022-03-04T11:27:02Z</dcterms:modified>
</cp:coreProperties>
</file>